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2" autoAdjust="0"/>
    <p:restoredTop sz="94660"/>
  </p:normalViewPr>
  <p:slideViewPr>
    <p:cSldViewPr snapToGrid="0">
      <p:cViewPr varScale="1">
        <p:scale>
          <a:sx n="83" d="100"/>
          <a:sy n="83" d="100"/>
        </p:scale>
        <p:origin x="48"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11/5/2020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dirty="0"/>
              <a:t>11/5/2020</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1160EA64-D806-43AC-9DF2-F8C432F32B4C}" type="datetimeFigureOut">
              <a:rPr lang="en-US" dirty="0"/>
              <a:pPr/>
              <a:t>11/5/2020</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11/5/2020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337CF-0A78-4933-BE62-91E840582B45}"/>
              </a:ext>
            </a:extLst>
          </p:cNvPr>
          <p:cNvSpPr>
            <a:spLocks noGrp="1"/>
          </p:cNvSpPr>
          <p:nvPr>
            <p:ph type="ctrTitle"/>
          </p:nvPr>
        </p:nvSpPr>
        <p:spPr/>
        <p:txBody>
          <a:bodyPr/>
          <a:lstStyle/>
          <a:p>
            <a:r>
              <a:rPr lang="en-GB" dirty="0"/>
              <a:t>SITE PLAN</a:t>
            </a:r>
          </a:p>
        </p:txBody>
      </p:sp>
      <p:sp>
        <p:nvSpPr>
          <p:cNvPr id="3" name="Subtitle 2">
            <a:extLst>
              <a:ext uri="{FF2B5EF4-FFF2-40B4-BE49-F238E27FC236}">
                <a16:creationId xmlns:a16="http://schemas.microsoft.com/office/drawing/2014/main" id="{F44DF96A-2745-4AAD-8DCE-CA898625D83F}"/>
              </a:ext>
            </a:extLst>
          </p:cNvPr>
          <p:cNvSpPr>
            <a:spLocks noGrp="1"/>
          </p:cNvSpPr>
          <p:nvPr>
            <p:ph type="subTitle" idx="1"/>
          </p:nvPr>
        </p:nvSpPr>
        <p:spPr/>
        <p:txBody>
          <a:bodyPr/>
          <a:lstStyle/>
          <a:p>
            <a:r>
              <a:rPr lang="en-GB" dirty="0"/>
              <a:t>By Seth Woolford</a:t>
            </a:r>
          </a:p>
        </p:txBody>
      </p:sp>
    </p:spTree>
    <p:extLst>
      <p:ext uri="{BB962C8B-B14F-4D97-AF65-F5344CB8AC3E}">
        <p14:creationId xmlns:p14="http://schemas.microsoft.com/office/powerpoint/2010/main" val="3871447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1F886-1063-4E3C-9487-11FA0786A603}"/>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DAD30632-1E2A-440F-BA43-3AA584CBA2BC}"/>
              </a:ext>
            </a:extLst>
          </p:cNvPr>
          <p:cNvSpPr>
            <a:spLocks noGrp="1"/>
          </p:cNvSpPr>
          <p:nvPr>
            <p:ph idx="1"/>
          </p:nvPr>
        </p:nvSpPr>
        <p:spPr/>
        <p:txBody>
          <a:bodyPr/>
          <a:lstStyle/>
          <a:p>
            <a:r>
              <a:rPr lang="en-GB" dirty="0"/>
              <a:t>I’ve been tasked with making an online portfolio, however I want to make it stand out from the rest.</a:t>
            </a:r>
          </a:p>
          <a:p>
            <a:r>
              <a:rPr lang="en-GB" dirty="0"/>
              <a:t>This presentation will detail (sort of?) my plan for the site. Please note not everything will be included in the site, but maybe in another one in the future when I become more skilled.</a:t>
            </a:r>
          </a:p>
        </p:txBody>
      </p:sp>
    </p:spTree>
    <p:extLst>
      <p:ext uri="{BB962C8B-B14F-4D97-AF65-F5344CB8AC3E}">
        <p14:creationId xmlns:p14="http://schemas.microsoft.com/office/powerpoint/2010/main" val="3984524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B9F76-78E4-4C54-AF63-ACC2E3068521}"/>
              </a:ext>
            </a:extLst>
          </p:cNvPr>
          <p:cNvSpPr>
            <a:spLocks noGrp="1"/>
          </p:cNvSpPr>
          <p:nvPr>
            <p:ph type="title"/>
          </p:nvPr>
        </p:nvSpPr>
        <p:spPr/>
        <p:txBody>
          <a:bodyPr/>
          <a:lstStyle/>
          <a:p>
            <a:r>
              <a:rPr lang="en-GB" dirty="0"/>
              <a:t>BASIC PLAN</a:t>
            </a:r>
          </a:p>
        </p:txBody>
      </p:sp>
      <p:sp>
        <p:nvSpPr>
          <p:cNvPr id="3" name="Content Placeholder 2">
            <a:extLst>
              <a:ext uri="{FF2B5EF4-FFF2-40B4-BE49-F238E27FC236}">
                <a16:creationId xmlns:a16="http://schemas.microsoft.com/office/drawing/2014/main" id="{58455C6C-5988-43D9-9F1C-6B252D90BCAB}"/>
              </a:ext>
            </a:extLst>
          </p:cNvPr>
          <p:cNvSpPr>
            <a:spLocks noGrp="1"/>
          </p:cNvSpPr>
          <p:nvPr>
            <p:ph idx="1"/>
          </p:nvPr>
        </p:nvSpPr>
        <p:spPr/>
        <p:txBody>
          <a:bodyPr/>
          <a:lstStyle/>
          <a:p>
            <a:r>
              <a:rPr lang="en-GB" dirty="0"/>
              <a:t>I want my site to be easily accessible but also very interactive.</a:t>
            </a:r>
          </a:p>
          <a:p>
            <a:r>
              <a:rPr lang="en-GB" dirty="0"/>
              <a:t>I want things to be animated and fun to look at, with plenty of secrets and other things like that to be found around the site. I’ve already started implementing the secrets now – just scroll down on the home page.</a:t>
            </a:r>
          </a:p>
          <a:p>
            <a:r>
              <a:rPr lang="en-GB" dirty="0"/>
              <a:t>I also would love to add a playable, browser-based demo of a game I’ve been working on to the site that boots whenever you open the game’s page. Screenshots and links to other games will be included as well.</a:t>
            </a:r>
          </a:p>
        </p:txBody>
      </p:sp>
    </p:spTree>
    <p:extLst>
      <p:ext uri="{BB962C8B-B14F-4D97-AF65-F5344CB8AC3E}">
        <p14:creationId xmlns:p14="http://schemas.microsoft.com/office/powerpoint/2010/main" val="3426341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06E5D-D052-458F-97BA-964D05506F62}"/>
              </a:ext>
            </a:extLst>
          </p:cNvPr>
          <p:cNvSpPr>
            <a:spLocks noGrp="1"/>
          </p:cNvSpPr>
          <p:nvPr>
            <p:ph type="title"/>
          </p:nvPr>
        </p:nvSpPr>
        <p:spPr/>
        <p:txBody>
          <a:bodyPr/>
          <a:lstStyle/>
          <a:p>
            <a:r>
              <a:rPr lang="en-GB" dirty="0"/>
              <a:t>Interactivity</a:t>
            </a:r>
          </a:p>
        </p:txBody>
      </p:sp>
      <p:sp>
        <p:nvSpPr>
          <p:cNvPr id="3" name="Content Placeholder 2">
            <a:extLst>
              <a:ext uri="{FF2B5EF4-FFF2-40B4-BE49-F238E27FC236}">
                <a16:creationId xmlns:a16="http://schemas.microsoft.com/office/drawing/2014/main" id="{342ECE24-FA4A-45E3-B360-E3A523E820D5}"/>
              </a:ext>
            </a:extLst>
          </p:cNvPr>
          <p:cNvSpPr>
            <a:spLocks noGrp="1"/>
          </p:cNvSpPr>
          <p:nvPr>
            <p:ph idx="1"/>
          </p:nvPr>
        </p:nvSpPr>
        <p:spPr/>
        <p:txBody>
          <a:bodyPr/>
          <a:lstStyle/>
          <a:p>
            <a:r>
              <a:rPr lang="en-GB" dirty="0"/>
              <a:t>I find websites that are less basic to be more fun to navigate. My aim is to make the site more entertaining to look through, instead of rather boring.</a:t>
            </a:r>
          </a:p>
          <a:p>
            <a:r>
              <a:rPr lang="en-GB" dirty="0"/>
              <a:t>The site will still be a portfolio of sorts, just with extra content to show what I can do. I do NOT want it to be a wall of text with images attached, as that is just painful to go through.</a:t>
            </a:r>
          </a:p>
          <a:p>
            <a:r>
              <a:rPr lang="en-GB" dirty="0"/>
              <a:t>There will be a few minigames you can play scattered around the site as well which I think users will enjoy. Just simple things you can screw around with if you’re bored, or something.</a:t>
            </a:r>
          </a:p>
        </p:txBody>
      </p:sp>
    </p:spTree>
    <p:extLst>
      <p:ext uri="{BB962C8B-B14F-4D97-AF65-F5344CB8AC3E}">
        <p14:creationId xmlns:p14="http://schemas.microsoft.com/office/powerpoint/2010/main" val="487961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B0888-FFBF-4005-9DE6-06A33E9E8146}"/>
              </a:ext>
            </a:extLst>
          </p:cNvPr>
          <p:cNvSpPr>
            <a:spLocks noGrp="1"/>
          </p:cNvSpPr>
          <p:nvPr>
            <p:ph type="title"/>
          </p:nvPr>
        </p:nvSpPr>
        <p:spPr/>
        <p:txBody>
          <a:bodyPr/>
          <a:lstStyle/>
          <a:p>
            <a:r>
              <a:rPr lang="en-GB" dirty="0"/>
              <a:t>PRESENTATION</a:t>
            </a:r>
          </a:p>
        </p:txBody>
      </p:sp>
      <p:sp>
        <p:nvSpPr>
          <p:cNvPr id="3" name="Content Placeholder 2">
            <a:extLst>
              <a:ext uri="{FF2B5EF4-FFF2-40B4-BE49-F238E27FC236}">
                <a16:creationId xmlns:a16="http://schemas.microsoft.com/office/drawing/2014/main" id="{1C28EC2D-8B85-4D19-BDD3-6CE2C1D6D12A}"/>
              </a:ext>
            </a:extLst>
          </p:cNvPr>
          <p:cNvSpPr>
            <a:spLocks noGrp="1"/>
          </p:cNvSpPr>
          <p:nvPr>
            <p:ph idx="1"/>
          </p:nvPr>
        </p:nvSpPr>
        <p:spPr/>
        <p:txBody>
          <a:bodyPr>
            <a:normAutofit fontScale="92500" lnSpcReduction="10000"/>
          </a:bodyPr>
          <a:lstStyle/>
          <a:p>
            <a:r>
              <a:rPr lang="en-GB" dirty="0"/>
              <a:t>I was originally aiming for a style similar to those of my games – very colourful and cartoony.</a:t>
            </a:r>
          </a:p>
          <a:p>
            <a:r>
              <a:rPr lang="en-GB" dirty="0"/>
              <a:t>I decided against this however as it doesn’t really suit a portfolio very well, so I’ve stuck with a simplistic 3 colour palette for the site that consists of red, black and white.</a:t>
            </a:r>
          </a:p>
          <a:p>
            <a:r>
              <a:rPr lang="en-GB" dirty="0"/>
              <a:t>As for the writing, I want it to be a little funny instead of something like “my name is Seth I make the games and I like to do programming. I am 17 and I like computers I think they are cool”</a:t>
            </a:r>
          </a:p>
          <a:p>
            <a:r>
              <a:rPr lang="en-GB" dirty="0"/>
              <a:t>I personally think that if you aim to entertain, people will be more interested in reading your work. I aim to make my writing informative about me, but also a fun read.</a:t>
            </a:r>
          </a:p>
        </p:txBody>
      </p:sp>
    </p:spTree>
    <p:extLst>
      <p:ext uri="{BB962C8B-B14F-4D97-AF65-F5344CB8AC3E}">
        <p14:creationId xmlns:p14="http://schemas.microsoft.com/office/powerpoint/2010/main" val="1802194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6E6AE-8448-49DF-9ADD-28A76C42AC75}"/>
              </a:ext>
            </a:extLst>
          </p:cNvPr>
          <p:cNvSpPr>
            <a:spLocks noGrp="1"/>
          </p:cNvSpPr>
          <p:nvPr>
            <p:ph type="title"/>
          </p:nvPr>
        </p:nvSpPr>
        <p:spPr/>
        <p:txBody>
          <a:bodyPr/>
          <a:lstStyle/>
          <a:p>
            <a:r>
              <a:rPr lang="en-GB" dirty="0"/>
              <a:t>Site map?</a:t>
            </a:r>
          </a:p>
        </p:txBody>
      </p:sp>
      <p:sp>
        <p:nvSpPr>
          <p:cNvPr id="3" name="Content Placeholder 2">
            <a:extLst>
              <a:ext uri="{FF2B5EF4-FFF2-40B4-BE49-F238E27FC236}">
                <a16:creationId xmlns:a16="http://schemas.microsoft.com/office/drawing/2014/main" id="{08B136C4-6C0D-40FB-AFC0-753A82CAA9CA}"/>
              </a:ext>
            </a:extLst>
          </p:cNvPr>
          <p:cNvSpPr>
            <a:spLocks noGrp="1"/>
          </p:cNvSpPr>
          <p:nvPr>
            <p:ph idx="1"/>
          </p:nvPr>
        </p:nvSpPr>
        <p:spPr/>
        <p:txBody>
          <a:bodyPr>
            <a:normAutofit fontScale="62500" lnSpcReduction="20000"/>
          </a:bodyPr>
          <a:lstStyle/>
          <a:p>
            <a:r>
              <a:rPr lang="en-GB" dirty="0"/>
              <a:t>The basic pages are as follows:</a:t>
            </a:r>
          </a:p>
          <a:p>
            <a:r>
              <a:rPr lang="en-GB" dirty="0"/>
              <a:t>Home – The main page of the site.</a:t>
            </a:r>
          </a:p>
          <a:p>
            <a:r>
              <a:rPr lang="en-GB" dirty="0"/>
              <a:t>About Me – A basic introduction.</a:t>
            </a:r>
          </a:p>
          <a:p>
            <a:r>
              <a:rPr lang="en-GB" dirty="0"/>
              <a:t>Original Site – The original site I threw together in 10 minutes as a joke.</a:t>
            </a:r>
          </a:p>
          <a:p>
            <a:r>
              <a:rPr lang="en-GB" dirty="0"/>
              <a:t>Units – College work. I may update this section regularly.</a:t>
            </a:r>
          </a:p>
          <a:p>
            <a:r>
              <a:rPr lang="en-GB" dirty="0"/>
              <a:t>Games – My games.</a:t>
            </a:r>
          </a:p>
          <a:p>
            <a:r>
              <a:rPr lang="en-GB" dirty="0"/>
              <a:t>Screenshots – Screenshots of in development games or scrapped/lost ones.</a:t>
            </a:r>
          </a:p>
          <a:p>
            <a:r>
              <a:rPr lang="en-GB" dirty="0" err="1"/>
              <a:t>Misc</a:t>
            </a:r>
            <a:r>
              <a:rPr lang="en-GB" dirty="0"/>
              <a:t> Junk – Uncategorised things that I still want to show off.</a:t>
            </a:r>
          </a:p>
          <a:p>
            <a:r>
              <a:rPr lang="en-GB" dirty="0"/>
              <a:t>Old Work – Work from High School.</a:t>
            </a:r>
          </a:p>
          <a:p>
            <a:r>
              <a:rPr lang="en-GB" dirty="0"/>
              <a:t>Animations – Some animation work I’ve done.</a:t>
            </a:r>
          </a:p>
          <a:p>
            <a:r>
              <a:rPr lang="en-GB" dirty="0"/>
              <a:t>Inspiration – A random inspirational quote generator. One of the many ‘minigames’ scattered around the site.</a:t>
            </a:r>
          </a:p>
          <a:p>
            <a:r>
              <a:rPr lang="en-GB" dirty="0"/>
              <a:t>Credits – Credits for code, help, assets, etc.</a:t>
            </a:r>
          </a:p>
        </p:txBody>
      </p:sp>
    </p:spTree>
    <p:extLst>
      <p:ext uri="{BB962C8B-B14F-4D97-AF65-F5344CB8AC3E}">
        <p14:creationId xmlns:p14="http://schemas.microsoft.com/office/powerpoint/2010/main" val="20575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7D57C-0A05-48CA-A696-B3B631FA26F0}"/>
              </a:ext>
            </a:extLst>
          </p:cNvPr>
          <p:cNvSpPr>
            <a:spLocks noGrp="1"/>
          </p:cNvSpPr>
          <p:nvPr>
            <p:ph type="title"/>
          </p:nvPr>
        </p:nvSpPr>
        <p:spPr/>
        <p:txBody>
          <a:bodyPr/>
          <a:lstStyle/>
          <a:p>
            <a:r>
              <a:rPr lang="en-GB" dirty="0"/>
              <a:t>THAT’S IT FOR NOW</a:t>
            </a:r>
          </a:p>
        </p:txBody>
      </p:sp>
      <p:sp>
        <p:nvSpPr>
          <p:cNvPr id="3" name="Content Placeholder 2">
            <a:extLst>
              <a:ext uri="{FF2B5EF4-FFF2-40B4-BE49-F238E27FC236}">
                <a16:creationId xmlns:a16="http://schemas.microsoft.com/office/drawing/2014/main" id="{D1FC40FF-200F-409B-920C-BF27C07B42BE}"/>
              </a:ext>
            </a:extLst>
          </p:cNvPr>
          <p:cNvSpPr>
            <a:spLocks noGrp="1"/>
          </p:cNvSpPr>
          <p:nvPr>
            <p:ph idx="1"/>
          </p:nvPr>
        </p:nvSpPr>
        <p:spPr/>
        <p:txBody>
          <a:bodyPr/>
          <a:lstStyle/>
          <a:p>
            <a:r>
              <a:rPr lang="en-GB" dirty="0"/>
              <a:t>I may add more to this presentation soon. </a:t>
            </a:r>
          </a:p>
          <a:p>
            <a:r>
              <a:rPr lang="en-GB" dirty="0"/>
              <a:t>Thanks </a:t>
            </a:r>
            <a:r>
              <a:rPr lang="en-GB"/>
              <a:t>for reading.</a:t>
            </a:r>
          </a:p>
        </p:txBody>
      </p:sp>
    </p:spTree>
    <p:extLst>
      <p:ext uri="{BB962C8B-B14F-4D97-AF65-F5344CB8AC3E}">
        <p14:creationId xmlns:p14="http://schemas.microsoft.com/office/powerpoint/2010/main" val="3530760273"/>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docProps/app.xml><?xml version="1.0" encoding="utf-8"?>
<Properties xmlns="http://schemas.openxmlformats.org/officeDocument/2006/extended-properties" xmlns:vt="http://schemas.openxmlformats.org/officeDocument/2006/docPropsVTypes">
  <Template>TM10001115[[fn=Parcel]]</Template>
  <TotalTime>0</TotalTime>
  <Words>570</Words>
  <Application>Microsoft Office PowerPoint</Application>
  <PresentationFormat>Widescreen</PresentationFormat>
  <Paragraphs>34</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Gill Sans MT</vt:lpstr>
      <vt:lpstr>Parcel</vt:lpstr>
      <vt:lpstr>SITE PLAN</vt:lpstr>
      <vt:lpstr>INTRODUCTION</vt:lpstr>
      <vt:lpstr>BASIC PLAN</vt:lpstr>
      <vt:lpstr>Interactivity</vt:lpstr>
      <vt:lpstr>PRESENTATION</vt:lpstr>
      <vt:lpstr>Site map?</vt:lpstr>
      <vt:lpstr>THAT’S IT FOR 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SITE PLAN</dc:title>
  <dc:creator>Seth Woolford</dc:creator>
  <cp:lastModifiedBy>Seth Woolford</cp:lastModifiedBy>
  <cp:revision>2</cp:revision>
  <dcterms:created xsi:type="dcterms:W3CDTF">2020-11-05T16:29:18Z</dcterms:created>
  <dcterms:modified xsi:type="dcterms:W3CDTF">2020-11-05T16:40:32Z</dcterms:modified>
</cp:coreProperties>
</file>